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787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2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18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8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8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5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86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26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3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48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26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36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0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38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449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88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0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4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84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11C84-7EFA-415D-AE7B-180D39F3C3E2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950C1-2525-4075-A117-D232EB31B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9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8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Researching Double Stars at </a:t>
            </a:r>
            <a:r>
              <a:rPr lang="en-US" dirty="0" err="1" smtClean="0">
                <a:solidFill>
                  <a:schemeClr val="bg1"/>
                </a:solidFill>
              </a:rPr>
              <a:t>Kitt</a:t>
            </a:r>
            <a:r>
              <a:rPr lang="en-US" dirty="0" smtClean="0">
                <a:solidFill>
                  <a:schemeClr val="bg1"/>
                </a:solidFill>
              </a:rPr>
              <a:t> Peak National Observatory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133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October 15-19, 2013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4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954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92256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553200" y="761999"/>
            <a:ext cx="2007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prstClr val="white"/>
                </a:solidFill>
              </a:rPr>
              <a:t>2.1 meter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085164"/>
            <a:ext cx="1456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prstClr val="white"/>
                </a:solidFill>
              </a:rPr>
              <a:t>Kudea</a:t>
            </a:r>
            <a:r>
              <a:rPr lang="en-US" sz="3600" dirty="0">
                <a:solidFill>
                  <a:prstClr val="white"/>
                </a:solidFill>
              </a:rPr>
              <a:t> 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7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9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Working the EMCCD </a:t>
            </a:r>
            <a:r>
              <a:rPr lang="en-US" sz="3600" dirty="0" err="1" smtClean="0">
                <a:solidFill>
                  <a:schemeClr val="bg1"/>
                </a:solidFill>
              </a:rPr>
              <a:t>Andor</a:t>
            </a:r>
            <a:r>
              <a:rPr lang="en-US" sz="3600" dirty="0" smtClean="0">
                <a:solidFill>
                  <a:schemeClr val="bg1"/>
                </a:solidFill>
              </a:rPr>
              <a:t> Camera via satellite computer…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27158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Why?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Essential questions: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What are the stars in our galaxy like?  How do they exist throughout their lifetimes?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Where are the different types of stars located?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Better understand stellar evolution, physical parameters, better understanding of the universe!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9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Where?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Kitt</a:t>
            </a:r>
            <a:r>
              <a:rPr lang="en-US" dirty="0" smtClean="0">
                <a:solidFill>
                  <a:schemeClr val="bg1"/>
                </a:solidFill>
              </a:rPr>
              <a:t> Peak National Observatory is located in </a:t>
            </a:r>
            <a:r>
              <a:rPr lang="en-US" dirty="0" err="1" smtClean="0">
                <a:solidFill>
                  <a:schemeClr val="bg1"/>
                </a:solidFill>
              </a:rPr>
              <a:t>Tahomo</a:t>
            </a:r>
            <a:r>
              <a:rPr lang="en-US" dirty="0" smtClean="0">
                <a:solidFill>
                  <a:schemeClr val="bg1"/>
                </a:solidFill>
              </a:rPr>
              <a:t> Ono territory in western Arizona, USA.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Elevation ~6500ft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Because of regional weather and its elevation, KPNO is one of the world’s best places for ground based astronomical research with telescopes.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7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0761"/>
            <a:ext cx="9144000" cy="521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Who?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Russ Genet – (PI)professional astronomer and double star research pioneer (EMCCD and Speckle Interferometry techniques)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Team of student researchers (</a:t>
            </a:r>
            <a:r>
              <a:rPr lang="en-US" dirty="0" err="1" smtClean="0">
                <a:solidFill>
                  <a:schemeClr val="bg1"/>
                </a:solidFill>
              </a:rPr>
              <a:t>CoI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Team of senior professional astronomers (</a:t>
            </a:r>
            <a:r>
              <a:rPr lang="en-US" dirty="0" err="1" smtClean="0">
                <a:solidFill>
                  <a:schemeClr val="bg1"/>
                </a:solidFill>
              </a:rPr>
              <a:t>CoI</a:t>
            </a:r>
            <a:r>
              <a:rPr lang="en-US" dirty="0" smtClean="0">
                <a:solidFill>
                  <a:schemeClr val="bg1"/>
                </a:solidFill>
              </a:rPr>
              <a:t>):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Tom Smith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Mark </a:t>
            </a:r>
            <a:r>
              <a:rPr lang="en-US" dirty="0" err="1" smtClean="0">
                <a:solidFill>
                  <a:schemeClr val="bg1"/>
                </a:solidFill>
              </a:rPr>
              <a:t>Trueblood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Kent Clark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6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1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How?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Digital imaging using a electron multiplying charged couple device (EMCCD) camera mounted to the famous 2.1meter telescope.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Telescope and camera system together &gt;$15million.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Takes 1000 images of a double star system in about 1min, extremely sensitive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2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58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Researching Double Stars at Kitt Peak National Observatory</vt:lpstr>
      <vt:lpstr>Where?</vt:lpstr>
      <vt:lpstr>PowerPoint Presentation</vt:lpstr>
      <vt:lpstr>Who?</vt:lpstr>
      <vt:lpstr>PowerPoint Presentation</vt:lpstr>
      <vt:lpstr>PowerPoint Presentation</vt:lpstr>
      <vt:lpstr>PowerPoint Presentation</vt:lpstr>
      <vt:lpstr>How?</vt:lpstr>
      <vt:lpstr>PowerPoint Presentation</vt:lpstr>
      <vt:lpstr>PowerPoint Presentation</vt:lpstr>
      <vt:lpstr>PowerPoint Presentation</vt:lpstr>
      <vt:lpstr>PowerPoint Presentation</vt:lpstr>
      <vt:lpstr>Working the EMCCD Andor Camera via satellite computer…</vt:lpstr>
      <vt:lpstr>Why?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Researching Double Stars at Kitt Peak National Observatory</dc:title>
  <dc:creator>Builder</dc:creator>
  <cp:lastModifiedBy>Builder</cp:lastModifiedBy>
  <cp:revision>1</cp:revision>
  <dcterms:created xsi:type="dcterms:W3CDTF">2013-10-22T16:54:06Z</dcterms:created>
  <dcterms:modified xsi:type="dcterms:W3CDTF">2013-10-22T16:54:38Z</dcterms:modified>
</cp:coreProperties>
</file>